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am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፯፪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ሁለተኛው ልጅ ጠፋ እና ተገኘ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</a:t>
            </a:r>
            <a:r xmlns:a="http://schemas.openxmlformats.org/drawingml/2006/main">
              <a:rPr altLang="en-US" lang="am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የፈተና ጥያቄ</a:t>
            </a:r>
            <a:r xmlns:a="http://schemas.openxmlformats.org/drawingml/2006/main">
              <a:rPr altLang="en-US" lang="am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አባትየው ሁለተኛውን ልጅ ተመልሶ ሲመጣ እንዴት አየው?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ሁለተኛውን ልጅ አስወጣው።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ሁለተኛውን ልጅ መታው።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ሁለተኛውን ልጅ አላየውም።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ሁለተኛውን ልጅ በደስታ ተቀበለው።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rgbClr val="ff0000"/>
                </a:solidFill>
              </a:rPr>
              <a:t>ሁለተኛውን ልጅ በደስታ ተቀበለው።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81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አስር ሺህ መክሊት የተበደረ ባለዕዳ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/>
              <a:t>'እኔ ለአንተ እንዳደረግሁህ ባልንጀራህን ልትምረው አይገባህምን?'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18፡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ለንጉሡ እልፍ መክሊት ዕዳ ያለበት አንድ ሰው ነበር። ንጉሱ ለሰውዬው አዘነለት, ዕዳውን ሰረዘ.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ነገር ግን ያ ሰው ሲወጣ መቶ ዲናር ዕዳ ያለበትን ከአገልጋዮቹ አንዱን አገኘ። ያዘውና ተቆጣበት። "ለኔ ያለብህን መልሰኝ!"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ባልንጀራውንም ባሪያውን ወደ ወኅኒ ጣለው። ንጉሱም ይህን ዜና ከሌላኛው አገልጋይ ሰማ።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ከዚያም ንጉሡ ተቆጥቶ አገልጋዩን መልሶ ጠራው። " ያን ሁሉ ዕዳህን የሰረዝኩት ስለለመንከኝ ነው። እኔ ለእናንተ እንዳደረግሁ እናንተ ባልንጀሮቻችሁን ልትምሩ አይገባችሁምን?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“በሰማያት ያለው አባታችን ይቅር እንዳላችሁ እናንተም እርስ በርሳችሁ ይቅር በሉ” ብሏል።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/>
              <a:t>የዛሬው ትምህርት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አንድ አገልጋይ ከአሥር ሺህ መክሊት ብዙ ዕዳ ተፈታ።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እርሱ ግን መቶ ዲናር ዕዳ ያለበትን ባልንጀራውን ባሪያ ይቅር አላለም።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ይህ አመስጋኝ ያልሆነ አመለካከት ነው።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እኛም በኢየሱስ በኩል በጸጋ ይቅርታ አግኝተናል።</a:t>
            </a:r>
            <a:r xmlns:a="http://schemas.openxmlformats.org/drawingml/2006/main">
              <a:rPr altLang="en-US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ያንን ፀጋ ካልረሳን የበደሉንን ይቅር ማለት አለብን።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/>
              <a:t>ኢየሱስ ማነው?</a:t>
            </a:r>
            <a:r xmlns:a="http://schemas.openxmlformats.org/drawingml/2006/main">
              <a:rPr altLang="en-US" lang="a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ኢየሱስ ነው..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ይቅር የሚል እና እስከመጨረሻው የወደደን ነው።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በንጉሱ የተፃፈው ስንት ብር ነው??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መቶ ዲናር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ሁለት መቶ ዲናር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መቶ መክሊት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አሥር ሺህ መክሊት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rgbClr val="ff0000"/>
                </a:solidFill>
              </a:rPr>
              <a:t>አሥር ሺህ መክሊት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/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4000"/>
              <a:t>ይህ ልጄ ሞቶ ነበርና ደግሞም ሕያው ሆኖአል; ጠፋና ተገኘ። ስለዚህ ማክበር ጀመሩ።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15፡24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/>
              <a:t>'እኔ ለአንተ እንዳደረግሁህ ባልንጀራህን ልትምረው አይገባህምን?'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18፡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፰፪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ሆሣዕና ለዳዊት ልጅ!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/>
              <a:t>በፊቱ የሚሄዱት ሰዎችና የተከተሉት "ሆሣዕና ለዳዊት ልጅ!" "በጌታ ስም የሚመጣ የተባረከ ነው!" "ሆሣዕና በአርያም!"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21፡9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ወደ ኢየሩሳሌም ሲቃረብ ሁለት ደቀ መዛሙርቱን ላከና፡- “ወደ መንደሩ ሂዱ፥ አህያም ከውርንጫዋ ጋር ታገኛላችሁ። ፈትተህ አምጣቸው” አለው።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ሁለት ደቀ መዛሙርት ወደ መንደሩ ገብተው ኢየሱስ እንዳዘዛቸው አደረጉ።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አህያዋን አገኙት። "ጌታ ይሻቸዋል" ከዚያም ባለቤቱ ወዲያውኑ ላካቸው።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በአህያ ውርንጭላ ላይ ተቀምጦ ወደ ኢየሩሳሌም ገባ። በፊቱ የሚሄዱት ሰዎች “ሆሣዕና ለዳዊት ልጅ!” እያሉ ጮኹ።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በአህያ ውርንጭላ ላይ ተቀምጦ ሕዝቡ አቀባበል ማድረጉ በመጽሐፍ ቅዱስ ውስጥ ተመዝግቦ በሚገኘው ትንቢት መሠረት ተፈጽሟል። ግን ማንም አያውቅም ነበር.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 ኢየሱስም የአህያ ውርንጭላ ተቀምጦ ተቀመጠ፤ ሕዝቡም።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ሆሣዕና ለዳዊት ልጅ!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ሁሉም በመጽሐፍ ቅዱስ ውስጥ ትንቢት ተነግሯቸዋል።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በመታዘዝ ኖረ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በመጽሐፍ ቅዱስ እንደ ተጻፈ።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ኢየሱስን የምንከተል እኛ ደግሞ መታዘዝ አለብን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የእግዚአብሔር ቃል በሚገባ።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rgbClr val="ff0000"/>
                </a:solidFill>
              </a:rPr>
              <a:t>ኢየሱስ ማነው?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ኢየሱስ ነው..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ንጉሣችን ነው ክብርና ምስጋና ይገባዋል።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am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፯፫ የእግዚአብሔር ቃል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400"/>
              <a:t>ኢየሱስ አልዓዛርን ከሞት አስነስቷል።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ወደ ኢየሩሳሌም ምን ተቀምጦ ነበር?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የአህያ ግልገል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ሕፃን ፈረስ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ሕፃን ዝሆን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ሕፃን ግመል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rgbClr val="ff0000"/>
                </a:solidFill>
              </a:rPr>
              <a:t>የአህያ ግልገል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/>
              <a:t>በፊቱ የሚሄዱት ሰዎችና የተከተሉት "ሆሣዕና ለዳዊት ልጅ!" "በጌታ ስም የሚመጣ የተባረከ ነው!" "ሆሣዕና በአርያም!"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21፡9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83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ቤቴ የጸሎት ቤት ነው።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/>
              <a:t>ቤቴ የጸሎት ቤት ትባላለች ተብሎ ተጽፎአል፤ እናንተ ግን የወንበዴዎች ዋሻ አደረጋችሁት አላቸው።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21፡13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ወደ ኢየሩሳሌም ቤተ መቅደስ ገባ። በቤተ መቅደሱ ውስጥ ብዙ ነጋዴዎችና ገንዘብ ለዋጮች ነበሩ።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የገንዘብ ለዋጮችን ጠረጴዛና የርግብ ሻጮች አግዳሚ ወንበር ገለበጠ። የሚገዙትንና የሚሸጡትን ሁሉ በመኪና ነዳ።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በቁጣ፣ “ቤቴ የጸሎት ቤት ትባላለች ተብሎ ተጽፎአል፣ እናንተ ግን የወንበዴዎች ዋሻ አደረጋችሁት” አለ።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ነጋዴዎችን ከቤተ መቅደሱ አስወጥቶ በቤተ መቅደሱ ውስጥ ያሉትን በሽተኞች ፈውሷል።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ቤተ መቅደሱ፣ ቤተ ክርስቲያን፣ ለእግዚአብሔር የሚሰግድበትና የሚጸልይበት ቦታ ነው።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ወደ ንግድ ቦታ በለወጡት ሰዎች ተቆጥቷል።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ወደ ቤተ ክርስቲያን የምትመጣው ለምንድነው?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በቤተክርስቲያን ውስጥ, እግዚአብሔርን በአምልኮ እና በጸሎት መገናኘት አለብዎት.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rgbClr val="ff0000"/>
                </a:solidFill>
              </a:rPr>
              <a:t>ኢየሱስ ማነው?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ኢየሱስ ነው..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የቤተ ክርስቲያን ባለቤት ነው። አምልኮታችንን እና ጸሎታችንን ከቤተ ክርስቲያን የሚቀበል ኢየሱስ ነው።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/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/>
              <a:t>ኢየሱስም። ትንሣኤና ሕይወት እኔ ነኝ፤ የሚያምንብኝ ቢሞት እንኳ ሕያው ይሆናል፤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/>
              <a:t>ሕያው የሆነም የሚያምንብኝም ለዘላለም አይሞትም። ይህን ታምናለህ?"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ዮሐንስ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11፡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/>
              <a:t>የዛሬው ፈተና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ከቤተ መቅደሱ ያስወጣው ማን ነው?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አይሁዶች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አሕዛብ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ካህን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ነጋዴዎች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rgbClr val="ff0000"/>
                </a:solidFill>
              </a:rPr>
              <a:t>ነጋዴዎች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/>
              <a:t>ቤቴ የጸሎት ቤት ትባላለች ተብሎ ተጽፎአል፤ እናንተ ግን የወንበዴዎች ዋሻ አደረጋችሁት አላቸው።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21፡13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፰፬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ኢየሱስ የደቀ መዛሙርቱን እግር አጠበ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/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/>
              <a:t>አሁን እኔ ጌታና መምህር ስሆን እግራችሁን ካጠብኳችሁ እናንተ ደግሞ እርስ በርሳችሁ እግራችሁን ታጠቡ።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ዮሐንስ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13፡14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ከደቀ መዛሙርቱ ጋር የመጨረሻውን እራት በላ። ኢየሱስ ከደቀ መዛሙርቱ ጋር ያቀረበው የመጨረሻው ምግብ እንደሆነ ያውቅ ነበር።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በድንገት ውኃ ወደ ገንዳው አምጥቶ የደቀ መዛሙርቱን እግር አንድ በአንድ ማጠብ ጀመረ።</a:t>
            </a:r>
            <a:r xmlns:a="http://schemas.openxmlformats.org/drawingml/2006/main">
              <a:rPr lang="am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የጴጥሮስ ተራ በደረሰ ጊዜ ጴጥሮስ፡- “ጌታ ለምን እግራችንን ያጥባል? እኔ አልታጠብም!” አለ።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ኢየሱስም መልሶ። "እግርህን ካላጠብኩ እኔ እና አንተ ከእሱ ጋር ምንም ግንኙነት የለንም, አሁን በደንብ ላይገባህ ይችላል, ግን አንድ ቀን ትረዳለህ."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"እኔ እግራችሁን ታጥቤ ምሳሌ ለመሆን ነው። ከአሁን በኋላ እርስ በርሳችሁ እግራችሁን ታጠቡ እርስ በርሳችሁ የምታገለግሉ ሰዎች ሁኑ።"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በዓለም ውስጥ፣ ዝቅተኛ ሰዎች ከፍ ያሉ ሰዎችን ያገለግላሉ፣ ግን በተቃራኒው ኢየሱስ የደቀ መዛሙርቱን እግር አጥቦ ተስፋ ሰጠ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ህይወቱ ለእኛ።</a:t>
            </a:r>
            <a:r xmlns:a="http://schemas.openxmlformats.org/drawingml/2006/main">
              <a:rPr altLang="en-US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የኢየሱስ ደቀ መዛሙርት ከሆንን ከፍ ባለ ቦታ እንድንታይ ከመፈለግ ይልቅ እርስ በርሳችን በዝቅተኛ ቦታ ለማገልገል ደስተኞች መሆን አለብን።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አንድ ቀን ዜና ወደ ኢየሱስ መጣ። “አልዓዛር ታምሟል። እባክህ ፈጥነህ መጥተህ ፈውስ አለው።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/>
              <a:t>ኢየሱስ ማነው?</a:t>
            </a:r>
            <a:r xmlns:a="http://schemas.openxmlformats.org/drawingml/2006/main">
              <a:rPr altLang="en-US" lang="a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የሱስ</a:t>
            </a:r>
            <a:r xmlns:a="http://schemas.openxmlformats.org/drawingml/2006/main">
              <a:rPr altLang="en-US" lang="am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ነው..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ከፍ ያለ ሰው ነው፣ ነገር ግን ወደ ዝቅተኛው ቦታ መጥቷል እናም ሁላችንንም ለማገልገል ፈቃደኛ ሆኗል።</a:t>
            </a:r>
            <a:r xmlns:a="http://schemas.openxmlformats.org/drawingml/2006/main">
              <a:rPr altLang="en-US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/>
              <a:t>የዛሬው ፈተና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እግሩን እንዲታጠብ ያልፈቀደው ማነው?</a:t>
            </a:r>
            <a:r xmlns:a="http://schemas.openxmlformats.org/drawingml/2006/main">
              <a:rPr altLang="en-US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ዮሐንስ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ቶማስ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ጴጥሮስ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የአስቆሮቱ ይሁዳ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rgbClr val="ff0000"/>
                </a:solidFill>
              </a:rPr>
              <a:t>ጴጥሮስ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/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/>
              <a:t>አሁን እኔ ጌታና መምህር ስሆን እግራችሁን ካጠብኳችሁ እናንተ ደግሞ እርስ በርሳችሁ እግራችሁን ታጠቡ።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ዮሐንስ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13፡14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85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ኢየሱስ በተራራ ላይ ሲጸልይ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ጥቂት እልፍ ብሎ በግንባሩ መሬት ላይ ወድቆ ጸለየ፡- “አባቴ፥ ቢቻልስ ይህችን ጽዋ ከእኔ ትውሰድ፤ ነገር ግን እኔ እንደምወድ አይሁን።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26፡39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ከእራት በኋላ ኢየሱስ ከደቀ መዛሙርቱ ጋር ጌቴሴማኒ ወደምትባል ቦታ ሄደ።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ደቀ መዛሙርቱን እንዲህ አላቸው፡- “ነፍሴ እስከ ሞት ድረስ በኀዘን ተዋጠች። እዚህ ቆይ እና ከእኔ ጋር ነቅተህ ጠብቅ” አለው።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"አባቴ፥ ቢቻልስ፥ ይህች ጽዋ ከእኔ ትውሰድ፤ ነገር ግን አንተ እንደምትወድ እንጂ እኔ እንደምወድ አይሁን። ኢየሱስ አጥብቆ ጸለየ። ደቀ መዛሙርቱ ግን ከባድ እንቅልፍ ውስጥ ገቡ።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ደቀ መዛሙርቱን አስነሥቶ፣ “ከእኔ ጋር ለአንድ ሰዓት ያህል ልትተጉ አልቻላችሁምን? ተመልከት። እነሆ አሳልፎ የሰጠኝ ሊይዝ መጣ።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በመጨረሻ፣ ኢየሱስ ሊይዙት የመጡትን ሰዎች ተከተለ። እግዚአብሔር እንደ ወደደ ለኃጢአታችን በመስቀል ላይ ለመክፈል መሞት ነበር።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ከመምጣቱ በፊት ግን ሞተ።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ለኃጢአታችን በመስቀል ላይ ለመክፈል መሞቱ በጣም አሳማሚ ነበር፣ነገር ግን ሙሉ በሙሉ ታዛዥ ነበር።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ምክንያቱም የእግዚአብሔር ፈቃድ ነበርና።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በቅድሚያ በሕይወታችን ከእኔ ይልቅ የእግዚአብሔር ፈቃድ እንደሚፈጸም ተስፋ ማድረግ አለብን።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/>
              <a:t>ኢየሱስ ማነው?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rgbClr val="0070c0"/>
                </a:solidFill>
              </a:rPr>
              <a:t>የሱስ</a:t>
            </a:r>
            <a:r xmlns:a="http://schemas.openxmlformats.org/drawingml/2006/main">
              <a:rPr lang="am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am" altLang="ko-KR" sz="3600">
                <a:solidFill>
                  <a:srgbClr val="0070c0"/>
                </a:solidFill>
              </a:rPr>
              <a:t>ነው..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በዚህ ምድር ኃጢአት የለሽ ነው ምክንያቱም የእግዚአብሔርን ፈቃድ ሙሉ በሙሉ ስለሚከተል።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ከመያዙ በፊት የጸለየው የት ነበር?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በኢየሩሳሌም ቤተ መቅደስ ውስጥ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ጌቴሴማኒ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የማርቆስ የላይኛው ክፍል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የገሊላ ሐይቅ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ጌቴሴማኒ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ጥቂት እልፍ ብሎ በግንባሩ መሬት ላይ ወድቆ ጸለየ፡- “አባቴ፥ ቢቻልስ ይህችን ጽዋ ከእኔ ትውሰድ፤ ነገር ግን እኔ እንደምወድ አይሁን።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26፡39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86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ኢየሱስ በመስቀል ላይ ሞተ።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ኢየሱስም በታላቅ ድምፅ “አባት ሆይ ነፍሴን በእጅህ አደራ እሰጣለሁ” ብሎ ጮኸ። ይህንንም ብሎ ነፍሱን ሰጠ።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በሮማውያን ወታደሮች ተይዞ በራሱ ላይ የእሾህ አክሊል ደፍቶ፣ ተሳለቀበት፣ መስቀሉን ተሸክሞ ወደ ኮረብታው እንዲገደል ተወሰደ።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ከዚያም፣ ኢየሱስ ከሁለት ወንጀለኞች ጋር በመስቀል ላይ ተሰቀለ። ሰዎቹ ቆመው ይመለከቱ ነበር፣ ገዥዎቹም ተሳለቁበት።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"አባት ሆይ የሚያደርጉትን አያውቁምና ይቅር በላቸው" ኢየሱስ ለገደሉት ሰዎች ጸልዮአል።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ኢየሱስ፡- ተፈጸመ አለ። ራሱንም አዘንብሎ መንፈሱን አሳልፎ ሰጠ።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የአልዓዛር እህት ዘግይቶ የመጣውን ኢየሱስን “ኢየሱስ ሆይ አንተ እዚህ ኖረህ ቢሆን ወንድሜ ባልሞተም ነበር” አለችው።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በዚያን ጊዜ የቤተ መቅደሱ መጋረጃ ከላይ እስከ ታች ለሁለት ተቀደደ። ምድር ተናወጠች ድንጋዮቹም ተሰነጠቁ። ኢየሱስን የሰቀሉት ወታደሮች ባዩ ጊዜ ፈርተው "በእውነት የእግዚአብሔር ልጅ ነበር!"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ኃጢአት የሌለበት ኢየሱስ ለእኛ ሲል መከራ ተቀብሎ ሞቷል እናም ለኃጢአታችን ዋጋ ከፍሏል።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ስለዚህ, ለራሳችን መክፈል አያስፈልገንም.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ድነናል ለኢየሱስ ምስጋና።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ይህንን ለአንድ አፍታ መርሳት የለብንም.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/>
              <a:t>ኢየሱስ ማነው?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rgbClr val="0070c0"/>
                </a:solidFill>
              </a:rPr>
              <a:t>ኢየሱስ ነው..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በመስቀል ላይ ለኃጢአታችን በመሞት ያዳነን አዳኝ ነው።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ከማን ጋር ተሰቀለ?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ደቀመዛሙርት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ሴቶች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ካህናት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ወንጀለኞች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ወንጀለኞች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ኢየሱስም በታላቅ ድምፅ “አባት ሆይ ነፍሴን በእጅህ አደራ እሰጣለሁ” ብሎ ጮኸ። ይህንንም ብሎ ነፍሱን ሰጠ።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87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ባዶ መቃብር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በዚህ ጊዜ ዘወር ብላ ኢየሱስን ቆሞ አየችው፣ ነገር ግን ኢየሱስ መሆኑን አላወቀችም።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ዮሐንስ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መግደላዊት ማርያም የሞተውን ኢየሱስን ለማየት ወደ መቃብሩ ሄደች። ነገር ግን፣ የመቃብሩ የድንጋይ በር ተከፍቶ ነበር።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በመቃብር ውስጥ የኢየሱስ አካል አልነበረም። ማርያም አንድ ሰው የኢየሱስን አስከሬን የሰረቀ መስሏት ነበር።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መልአኩም ቀርቦ ጠየቀ። "ለምን ታለቅሳለህ?" ማርያምም “የኢየሱስን ሥጋ አንድ ሰው ሰረቀው” ብላ መለሰች።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ኢየሱስም፣ “የመቃብሩን የድንጋይ ደጃፍ ውሰዱ” አለ። ኢየሱስም፣ “አልዓዛር ሆይ ና ውጣ” ብሎ አዘዘ።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እርስዋም ዘወር ስትል በሕይወት ተመልሶ የመጣው ኢየሱስ ነበር። ማርያም ግን ኢየሱስን አላወቀችውም። ኢየሱስ ወደ ሕይወት እንደሚመጣ አላሰበችም።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"ማርያም..." ኢየሱስ ሲጠራ ብቻ ማርያም ታውቀዋለች። “ጌታ ሆይ፣ በእውነት ተመልሰሃል።” ኢየሱስ ከሞተ ከሦስት ቀናት በኋላ ከሞት ተነስቷል።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በአለም ላይ የሞተ የለም።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እና እንደገና ሕያው.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ከሞት የተነሣው ኢየሱስ ግን አሁንም በሕይወት አለ።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መጽሐፍ ቅዱስ በኢየሱስ የሚያምኑ ሰዎችም ወደ ሕይወት እንደሚመለሱ ይናገራል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እንደ ኢየሱስ።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ስለዚህ ተስፋችንን ማጣት የለብንም።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ለዘለአለም ህይወት.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/>
              <a:t>ኢየሱስ ማነው?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rgbClr val="0070c0"/>
                </a:solidFill>
              </a:rPr>
              <a:t>ኢየሱስ ነው..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ሞትን አሸንፎ ወደ ሕይወት የተመለሰ የድል ጌታ ነው።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ማርያም በመቃብር ውስጥ ኢየሱስ እንደሌለ ስትመለከት ምን አሰበች?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ከሞት ተነስቷል!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ይህ የኢየሱስ መቃብር አይደለም!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የኢየሱስን አስከሬን አንድ ሰው ሰረቀ!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ደቀ መዛሙርት የኢየሱስን አስከሬን ገዙ!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የኢየሱስን አስከሬን አንድ ሰው ሰረቀ!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በዚህ ጊዜ ዘወር ብላ ኢየሱስን ቆሞ አየችው፣ ነገር ግን ኢየሱስ መሆኑን አላወቀችም።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ዮሐንስ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88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ወደ ሰማይ ያረገው ኢየሱስ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ይህንም ከተናገረ በኋላ በዓይናቸው ፊት ከፍ ከፍ አለ፤ ደመናም ከዓይናቸው ሰወረው።</a:t>
            </a:r>
            <a:r xmlns:a="http://schemas.openxmlformats.org/drawingml/2006/main">
              <a:rPr lang="am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የሐዋርያት ሥራ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ከሞት እንደተነሳ ያላወቁት ደቀ መዛሙርት በፍርሃትና በብስጭት ተያዙ።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ከሞት የተነሳው ኢየሱስ መጥቶ በመካከላቸው ቆሞ እጆቹንና ጎኑን አሳያቸውና “አትጠራጠሩና እመኑ” አላቸው።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ከዚያም የሚገርመው፣ ከሞተ ከሶስት ቀናት በኋላ፣ አልዓዛር ወጣ። ሰዎች ይህን በማየታቸው ተደስተው እግዚአብሔርን አመሰገኑ።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ከዚያም፣ ኢየሱስ ወደ አባቱ ወደ እግዚአብሔር እንደሚመለስ ተናግሮ መንፈስ ቅዱስን እንደሚልክ ቃል ገባ።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ኢየሱስም ደቀ መዛሙርቱን እስከ ዓለም ፍጻሜ ድረስ ምስክሮች እንዲሆኑ፣ ወንጌልን እንዲሰብኩና ቃሉን እንዲያስተምሩ አዘዛቸው።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በዚህች ምድር ላይ ሁሉንም ተልእኮዎች ከጨረሰ በኋላ፣ በደቀ መዛሙርቱ ፊት ወደ ሰማይ ወጣ። እናም አንድ ቀን ወደዚች ምድር እንደሚመለስ ቃል ገባልን።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ወደ ሰማይ ከማረጉ በፊት ደቀ መዛሙርቱን እስከ ምድር ዳርቻ ድረስ ወንጌልን እንዲሰብኩ አዘዛቸው።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ቤተክርስቲያን የኢየሱስ ደቀ መዛሙርት ስብስብ ናት።</a:t>
            </a:r>
            <a:r xmlns:a="http://schemas.openxmlformats.org/drawingml/2006/main">
              <a:rPr lang="am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የኢየሱስ ደቀ መዛሙርት እንደመሆናችን መጠን በሁሉም ቦታ ወንጌልን መስበክ አለብን። የኢየሱስም ምስክሮች መሆን አለብን።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/>
              <a:t>ኢየሱስ ማነው?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rgbClr val="0070c0"/>
                </a:solidFill>
              </a:rPr>
              <a:t>ኢየሱስ ነው..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አሁንም በህይወት አለ፣ በእግዚአብሔር ቀኝ ተቀምጧል፣ እናም በተስፋ ቃል መሰረት ወደ ምድር ይመለሳል።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ከሞት የተነሳው ኢየሱስ ለደቀ መዛሙርቱ ምን አሳይቷቸዋል?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የጥፍር ምልክቶች በእጆች እና በእግሮች ላይ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እሾህ ምልክት ወይ ጭንቅላት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የጅራፍ ምልክቶች ከኋላ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ፊት ላይ ቁስሎች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የጥፍር ምልክቶች በእጆች እና በእግሮች ላይ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ይህንም ከተናገረ በኋላ በዓይናቸው ፊት ከፍ ከፍ አለ፤ ደመናም ከዓይናቸው ሰወረው።</a:t>
            </a:r>
            <a:r xmlns:a="http://schemas.openxmlformats.org/drawingml/2006/main">
              <a:rPr lang="am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የሐዋርያት ሥራ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፰፱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መንፈስ ቅዱስ መጣ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ሁሉም በመንፈስ ቅዱስ ተሞሉ መንፈስም እንደፈቀደላቸው በሌላ ልሳኖች ይናገሩ ጀመር።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የሐዋርያት ሥራ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2፡4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እንደተናገረው ደቀ መዛሙርቱ በኢየሩሳሌም ነበሩ። የጰንጠቆስጤ ቀን በደረሰ ጊዜ, ሁሉም በአንድ ቦታ አብረው ነበሩ.</a:t>
            </a:r>
            <a:r xmlns:a="http://schemas.openxmlformats.org/drawingml/2006/main">
              <a:rPr lang="a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/>
              <a:t>የዛሬው ትምህርት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አልዓዛርን ከሞት አስነሳው።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በቃሉ።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አንድ ቀን እንሞታለን ነገር ግን በኢየሱስ ስለምናምን ትንሳኤ አለብን።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በትንሣኤ ተስፋ የምትኖር ክርስቲያን መሆን አለብህ።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ወዲያውም እንደ ኃይለኛ ነፋስ የሚመስል ድምፅ መጣና የተቀመጡበትን ቤት ሁሉ ሞላው።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በዚያን ጊዜም በእያንዳንዱ ሰው ራስ ላይ የእሳት ምላስ ነበረ፥ ከዚያም ሁሉም በመንፈስ ቅዱስ ተሞልተው በሌሎች ቋንቋዎች ይናገሩ ጀመር።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ሁሉም በተገረሙ ጊዜ ጴጥሮስ ስለ ኢየሱስና ስለ ወንጌል ይሰብክላቸው ጀመር።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ሰዎች ወንጌልን ሰምተው ንስሐ ገብተው ተጠመቁ። በዚያ ቀን ከ3,000 በላይ ሰዎች ተጠመቁ።</a:t>
            </a:r>
            <a:r xmlns:a="http://schemas.openxmlformats.org/drawingml/2006/main">
              <a:rPr lang="a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መንፈስ ቅዱስን ለደቀ መዛሙርቱ ላከ።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መንፈስ ቅዱስ ለጴጥሮስ ወንጌልን እንዲሰብክ ጥበብና ኃይል ሰጠው።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መንፈስ ቅዱስ በኢየሱስ በሚያምኑ ሁሉ ልብ ውስጥ አለ።</a:t>
            </a:r>
            <a:r xmlns:a="http://schemas.openxmlformats.org/drawingml/2006/main">
              <a:rPr lang="a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ለጴጥሮስ ጥበብንና ኃይልን እንደሰጠው ወንጌልን እንድንሰብክ ጥበብንና ድፍረትን የሚሰጠን መንፈስ ቅዱስ መሆኑን አትርሳ።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/>
              <a:t>ኢየሱስ ማነው?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rgbClr val="0070c0"/>
                </a:solidFill>
              </a:rPr>
              <a:t>ኢየሱስ ነው..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እኛን እንዲረዳን በእርሱ ለሚያምኑ ሁሉ መንፈስ ቅዱስን ይልካል።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መንፈስ ቅዱስ ሲመጣ ምን ሰሙ?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የመለከት ድምፅ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ነጎድጓድ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የኃይለኛ ነፋስ ነፈሰ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የጸሎት ድምፅ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የኃይለኛ ነፋስ ነፈሰ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ሁሉም በመንፈስ ቅዱስ ተሞሉ መንፈስም እንደፈቀደላቸው በሌላ ልሳኖች ይናገሩ ጀመር።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የሐዋርያት ሥራ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2፡4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90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ፊልጶስ ለኢትዮጵያዊው ወንጌልን ነገረው።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ከዚያም ፊልጶስ በዚያ የቅዱስ መጽሐፍ ክፍል ጀምሮ ስለ ኢየሱስ የምሥራች ነገረው።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የሐዋርያት ሥራ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/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4000"/>
              <a:t>ይህ ልጄ ሞቶ ነበርና ደግሞም ሕያው ሆኖአል; ጠፋና ተገኘ። ስለዚህ ማክበር ጀመሩ።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15፡24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/>
              <a:t>ኢየሱስ ማነው?</a:t>
            </a:r>
            <a:r xmlns:a="http://schemas.openxmlformats.org/drawingml/2006/main">
              <a:rPr altLang="en-US" lang="a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ኢየሱስ ነው..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ሙታንን የሚያነሳ የሕይወት ጌታ ነው።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አንድ ቀን የጌታ መልአክ በኢየሱስ ያመነውን ፊልጶስን “ወደ ደቡብ ወደ መንገድ - ወደ በረሃው መንገድ ሂድ” አለው።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መልአኩም እንዳለው ወደ ደቡብ በረሃ ወጣ። መልአኩ ለምን እንደላከው አሰበ </a:t>
            </a: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በዚያን ጊዜ ለኢትዮጵያ ሀገር በገንዘብ የሚተዳደር ጃንደረባ በሠረገላ ተቀምጦ የነቢዩን የኢሳይያስን ጽሑፍ እያነበበ ነበር። ፊልጶስ ቀርቦ ጠየቀ። "የምታነበውን ተረድተሃል?"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“አንድ ሰው ካልነገረኝ በቀር እንዴት ልረዳው እችላለሁ?” አለ። ፊልጶስ በዛ የቅዱስ ቃሉ ክፍል ጀምሮ ስለ ኢየሱስ የሚናገረውን መልካም ዜና ነገረው።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ኢትዮጵያዊው ኢየሱስን ከተቀበለ በኋላ በደስታ ወደ አገሩ ተመለሰ። ፊልጶስ ወደዚያ ስለመራው መንፈስ ቅዱስን አመሰገነ።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ፊልጶስ ሙሉ በሙሉ ሊረዳው አልቻለም ነገር ግን የመንፈስ ቅዱስን ትዕዛዝ ታዘዘ። ስለዚህ ለኢትዮጵያዊው ወንጌልን መስበክ ቻለ።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አንዳንድ ጊዜ ልንረዳው የማንችለው ሁኔታ ውስጥ እንገኛለን።</a:t>
            </a:r>
            <a:r xmlns:a="http://schemas.openxmlformats.org/drawingml/2006/main">
              <a:rPr lang="a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ነገር ግን እግዚአብሔርን ካመንክ እና በዚያን ጊዜም ቢሆን በመንፈስ ቅዱስ ብትታዘዝ የእምነት ሰው መሆን ትችላለህ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ወንጌልን የሚሰብኩ.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/>
              <a:t>ኢየሱስ ማነው?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rgbClr val="0070c0"/>
                </a:solidFill>
              </a:rPr>
              <a:t>ኢየሱስ ነው..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ልንገናኘው የሚገባን ግንኙነት የሚመራው ኢየሱስ ነው።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ፊልጶስ ያገኘው ኢትዮጵያዊው ጃንደረባ ስለ ምን ነበር?</a:t>
            </a:r>
            <a:r xmlns:a="http://schemas.openxmlformats.org/drawingml/2006/main">
              <a:rPr lang="a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የሠራዊቱ ኃላፊ ነበር።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የሀገሩ አብሳይ ነበር።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እሱ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ነበር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ውስጥ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ክፍያ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የእሱ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የሀገር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ገንዘብ.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የሀገሪቱን አምልኮ ተቆጣጠረ።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የሀገሩን ገንዘብ ይቆጣጠር ነበር።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ከዚያም ፊልጶስ በዚያ የቅዱስ መጽሐፍ ክፍል ጀምሮ ስለ ኢየሱስ የምሥራች ነገረው።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የሐዋርያት ሥራ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፱፩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ሳውል ኢየሱስን አገኘው።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ሲመጣ አልዓዛር ከሞተ ስንት ቀናት አለፉ?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አንድ ቀን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ሁለት ቀን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ሶስት ቀናት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አራት ቀናት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rgbClr val="ff0000"/>
                </a:solidFill>
              </a:rPr>
              <a:t>ሶስት ቀናት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በምድርም ላይ ወድቆ። ሳውል ሳውል፥ ስለ ምን ታሳድደኛለህ? የሚለውን ድምፅ ሰማ።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የሐዋርያት ሥራ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በኢየሱስ የሚያምኑትን የሚጠላ ሳውል የሚባል አንድ ሰው ነበረ፤ ቤተ ክርስቲያንንም ይጠላ ነበር።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ሳውል ኢየሱስን በጣም ስለጠላው ክርስቲያኖችን ለመያዝ ወደ ደማስቆ ሄደ።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በጉዞው ወደ ደማስቆ ሲቃረብ በድንገት ከሰማይ ብርሃን በዙሪያው አንጸባረቀ። “ሳኦል፣ ሳውል፣ ለምን ታሳድደኛለህ?” የሚል ድምፅ ሰማ።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ሳኦልም “ጌታ ሆይ አንተ ማን ነህ?” ሲል ጠየቀ። አንተ የምታሳድደኝ እኔ ኢየሱስ ነኝ። ሳውል ኢየሱስ በሕይወት እያለ ተገረመ። ኢየሱስ የሞተ መስሎት ነበር።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ኢየሱስን ያገኘው ሳውል አዲስ ሰው ሆነ። ስለዚህም ለአሕዛብ ወንጌልን ለመስበክ ብዙ የደከመ እና ብዙ የመጽሐፍ ቅዱስ መጻሕፍትን የጻፈ ሐዋርያው ጳውሎስ ሆነ።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ሳውል ቤተ ክርስቲያንን ያሳድድ የነበረ ሰው ቢሆንም እግዚአብሔር ግን ሐዋርያ ብሎ ጠራው።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ከኢየሱስ ጋር የተገናኘው ሳውል ከበፊቱ ፈጽሞ የተለየ ሕይወት ይኖር ነበር።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ምን ለውጦችን አድርገዋል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ኢየሱስን ከተገናኘህበት ጊዜ ጀምሮ?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ኢየሱስን የሚያገኙት ከመቼውም ጊዜ በተለየ ሕይወት መኖር አለባቸው።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/>
              <a:t>ኢየሱስ ማነው?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rgbClr val="0070c0"/>
                </a:solidFill>
              </a:rPr>
              <a:t>ኢየሱስ ነው..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እንደ ሳኦል ያሉ ክፉ ሰዎችን ይቅር ብሎ ወደ ውስጥ ጠርቶ ሠራተኛ አድርጎ የሚያቋቋማቸው ነው።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ሳኦል ወደ ደማስቆ የሄደው ለምንድን ነው?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ክርስቲያኖችን ለማሰር።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ጉዞ ለማድረግ።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አምልኮ እንዲኖርህ።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ወንጌልን ለመስበክ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ክርስቲያኖችን ለማሰር።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በምድርም ላይ ወድቆ። ሳውል ሳውል፥ ስለ ምን ታሳድደኛለህ? የሚለውን ድምፅ ሰማ።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የሐዋርያት ሥራ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/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/>
              <a:t>ኢየሱስም። ትንሣኤና ሕይወት እኔ ነኝ፤ የሚያምንብኝ ቢሞት እንኳ ሕያው ይሆናል፤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/>
              <a:t>ሕያው የሆነም የሚያምንብኝም ለዘላለም አይሞትም። ይህን ታምናለህ?"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ዮሐንስ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11፡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፱፪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የጳውሎስ ጥሩ ጓደኛ በርናባስ።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በርናባስ ግን ወስዶ ወደ ሐዋርያት አመጣው። ሳኦል በጉዞው ላይ እያለ ጌታን እንዴት እንዳየው እና ጌታ እንደ ተናገረው በደማስቆ በኢየሱስ ስም ያለ ፍርሃት እንዴት እንደሰበከ ነገራቸው።</a:t>
            </a:r>
            <a:r xmlns:a="http://schemas.openxmlformats.org/drawingml/2006/main">
              <a:rPr lang="am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የሐዋርያት ሥራ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9፡27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 ኢየሱስን ከተገናኘ በኋላ የኢየሱስን ደቀ መዛሙርት ማግኘት ፈለገ።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የኢየሱስ ደቀ መዛሙርት ግን ጳውሎስን ፈሩት። ምክንያቱም ጳውሎስ ኢየሱስን ከተገናኘ በኋላ በኢየሱስ ያመነ መሆኑን አላወቁም ነበር።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በርናባስ ጳውሎስን ረድቶታል። “በእርግጥም ኢየሱስን አግኝቶ ሙሉ በሙሉ ተለወጠ!”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"ጳውሎስ ክርስቲያኖችን ለመያዝ በሄደበት በደማስቆ ሲሰብክ አይቻለሁ!" ደቀ መዛሙርቱ ከጳውሎስ ጋር በቀላሉ ወዳጆች ሆኑ።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ከዚያ በኋላ በርናባስና ጳውሎስ ጥሩ ጓደኛሞች ሆኑ በአንድነትም ወንጌልን ለመስበክ በዓለም ዙሪያ ዞሩ።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ቤተ ክርስቲያንን ያሳደደው ጳውሎስ ኢየሱስን አግኝቶ አዲስ ሰው ሆነ፣ ነገር ግን ሰዎች አላመኑበትም።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ግን በርናባስን አዘጋጅቶ ሠራው።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ለጳውሎስ ጥሩ የሥራ ባልደረባ።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እንደ ጳውሎስና በርናባስ ጥሩ የእምነት ወዳጆች በመሆን እርስ በርስ መረዳዳት አለብን።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/>
              <a:t>ኢየሱስ ማነው?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rgbClr val="0070c0"/>
                </a:solidFill>
              </a:rPr>
              <a:t>የሱስ..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ችግር ሲያጋጥመን የሚረዳን ጓደኛ ይልክልናል።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 ችግር ሲያጋጥመው የረዳው እና ጓደኛ የሆነው ማን ነው?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ጴጥሮስ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ዮሐንስ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በርናባስ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ፊሊጶስ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በርናባስ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፯፬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የኢየሱስ መለወጥ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በርናባስ ግን ወስዶ ወደ ሐዋርያት አመጣው። ሳኦል በጉዞው ላይ እያለ ጌታን እንዴት እንዳየው እና ጌታ እንደ ተናገረው በደማስቆ በኢየሱስ ስም ያለ ፍርሃት እንዴት እንደሰበከ ነገራቸው።</a:t>
            </a:r>
            <a:r xmlns:a="http://schemas.openxmlformats.org/drawingml/2006/main">
              <a:rPr lang="am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የሐዋርያት ሥራ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9፡27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፱፫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ወደ ሕይወት የተመለሰችው ዶርቃ።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ጴጥሮስ ሁሉንም ከክፍሉ ላካቸው; ከዚያም ተንበርክኮ ጸለየ። ወደ ሟች ሴት ዘወር ብሎ፡— ጣቢታ ሆይ፥ ተነሺ አላት። ዓይኖቿን ከፈተች ጴጥሮስንም አይታ ተቀመጠች።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የሐዋርያት ሥራ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ሁል ጊዜ በጎ የሚያደርግ እና ድሆችን የሚረዳ ዶርቃ የተባለች ደቀ መዝሙር ነበረች።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በዚያን ጊዜም ታመመችና ሞተች። ጎረቤቶቿ በጣም አዝነው ጴጥሮስን መለሱለት።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ጴጥሮስ በመጣ ጊዜ በእሷ የተረዷት ሁሉ እያለቀሱ በስጦታ የተቀበለውን ልብስ እያሳዩ ነበር።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ጴጥሮስ ሁሉንም ከክፍሉ ላካቸው; ከዚያም በጉልበቱ ተንበርክኮ ጸለየ።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“ዶርቃ፣ ተነሺ!” አለ ጴጥሮስ። ዓይኖቿን ከፈተች ጴጥሮስንም አይታ ተቀመጠች። ይህን ሲያዩ ሁሉም ተደስተው በዚያ መንደር የሚኖሩ ብዙ ሰዎች በኢየሱስ አመኑ።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ጴጥሮስ የኢየሱስ ደቀ መዝሙር ሲሆን ኢየሱስ ያደረገውን ማድረግ ችሏል።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በዚህ ምድር ላይ በነበረበት ጊዜ.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ለደቀ መዛሙርቱ እሱ ያደረገውን ተመሳሳይ ነገር እንደሚያደርጉ ነገራቸው።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እኛ የኢየሱስ ደቀ መዛሙርት ነን።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በዚህ ምድር ያደረጋቸውን ነገሮች መማር እና ማስታወስ እና ልክ እንደ ኢየሱስ ማድረግ አለብን።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/>
              <a:t>ኢየሱስ ማነው?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rgbClr val="0070c0"/>
                </a:solidFill>
              </a:rPr>
              <a:t>የሱስ..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ለደቀ መዛሙርቱ ወንጌልን እንዲሰብኩ ኃይል ሰጥቷቸዋል።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/>
              <a:t>በዚያም በፊታቸው ተለወጠ። ፊቱ እንደ ፀሐይ በራ፣ ልብሱም እንደ ብርሃን ነጭ ሆነ።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17፡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ጴጥሮስ ወደ ዶርቃ በመጣ ጊዜ ሰዎች አዘኑ እና ምን አሳዩት?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ዶርቃ የሠራችው ልብስ።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ዶርቃ የሠራቻቸው ምግቦች።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የዶርቃ ልጅ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የዶርቃ ደብዳቤ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ዶርቃ የሠራችው ልብስ።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ጴጥሮስ ሁሉንም ከክፍሉ ላካቸው; ከዚያም ተንበርክኮ ጸለየ። ወደ ሟች ሴት ዘወር ብሎ፡— ጣቢታ ሆይ፥ ተነሺ አላት። ዓይኖቿን ከፈተች ጴጥሮስንም አይታ ተቀመጠች።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የሐዋርያት ሥራ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፱፬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ቆርኔሌዎስ፣ አህዛብ የዳነ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ከጴጥሮስ ጋር የመጡት የተገረዙት አማኞች የመንፈስ ቅዱስ ስጦታ በአሕዛብ ላይ እንኳ ስለ ፈሰሰ ተገረሙ።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የሐዋርያት ሥራ 10፡-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በቂሳርያ የጣሊያን ጦር ተብሎ በሚጠራው ቦታ የመቶ አለቃ የሆነ ቆርኔሌዎስ የሚባል አንድ ሰው ነበረ።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እሱና ቤተሰቡ ሁሉ ፈሪሃ አምላክ ያላቸው ነበሩ። ለተቸገሩት በልግስና ሰጠ እና አዘውትሮ ወደ እግዚአብሔር ጸለየ።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አንድ ቀን ቆርኔሌዎስ ሲጸልይ የእግዚአብሔርን ድምፅ ሰማ። "ጴጥሮስ ለሚለው ሰው ሰዎችን ላክ"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በዚያን ጊዜ ጴጥሮስም በጸሎት ራእይ አይቷል። እግዚአብሔር አይሁድ ሊበሉት የማይችሉትን እንስሳት ከሰማይ ሰጠውና እንዲበላ አዘዘው።</a:t>
            </a:r>
            <a:r xmlns:a="http://schemas.openxmlformats.org/drawingml/2006/main">
              <a:rPr lang="am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"እግዚአብሔር ያነጻውን ርኩስ አትጥራ"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በመጨረሻም ጴጥሮስ ቆርኔሌዎስ የላካቸውን ሰዎች ተከትሎ ወደ ቆርኔሌዎስ ቤት ሄደ።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ጴጥሮስ ኢየሱስን እና ወንጌልን ለቆርኔሌዎስና ለቤተሰቡ ሰበከላቸው። ከዚያም መንፈስ ቅዱስ በላያቸው ወረደ። ይህን በመመልከት ተገነዘበ; " አህዛብ እንኳን በኢየሱስ ካመኑ ይድናሉ!"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ጴጥሮስ ኢየሱስን አምነው የሚድኑ አይሁዶች ብቻ እንደሆኑ አስቦ ነበር።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የእግዚአብሔር ወንጌል ግን በዓለም ሰዎች ሁሉ መካከል አድልዎ የለውም።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በዓለም ላይ ላሉ ሰዎች ሁሉ እንዲድኑ ወንጌልን መስበክ አለብን።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ጴጥሮስን፣ ያዕቆብንና ዮሐንስን ይዞ ወደ ረጅም ተራራ ብቻቸውን አወጣቸው።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/>
              <a:t>ኢየሱስ ማነው?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rgbClr val="0070c0"/>
                </a:solidFill>
              </a:rPr>
              <a:t>የሱስ..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ዜግነት እና ደረጃ ሳይለይ በእርሱ ለሚያምኑ ሁሉ ድነትን ይሰጣል።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ጴጥሮስ ሲጸልይ ምን ራእይ አይቷል?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ከሰማይ ወረደ።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መጽሐፍ ቅዱስ ከሰማይ ይወርዳል።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መላእክት ከሰማይ ይወርዳሉ።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አይሁዶች የማይበሉት እንስሳት ከሰማይ ወርደዋል።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አይሁዶች የማይበሉት እንስሳት ከሰማይ ወርደዋል።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ከጴጥሮስ ጋር የመጡት የተገረዙት አማኞች የመንፈስ ቅዱስ ስጦታ በአሕዛብ ላይ እንኳ ስለ ፈሰሰ ተገረሙ።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የሐዋርያት ሥራ 10፡-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95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መዝሙራት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በእስር ቤት ውስጥ እንኳን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በመንፈቀ ሌሊት ጳውሎስና ሲላስ እየጸለዩና ለእግዚአብሔር መዝሙር እየዘመሩ ነበር፤ ሌሎቹ እስረኞችም ያዳምጡ ነበር።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የሐዋርያት ሥራ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ጳውሎስና ሲላስ በፊልጶስ ወንጌልን ለመስበክ የተቻላቸውን ሁሉ አድርገዋል። ነገር ግን ይህን የጠሉ ሰዎች ጳውሎስንና ሲላስን ደበደቡአቸውና ወደ ወኅኒ አስገቡአቸው።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ጳውሎስና ሲላስ በእስር ቤት ውስጥም እንኳ ጸልዩ እና እግዚአብሔርን አመሰገኑ። የእስር ቤቱ ሰዎች ሁሉ ይህንን ያዳምጡ ነበር።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ከዚያም በድንገት እንዲህ ያለ ትልቅ የመሬት መንቀጥቀጥ ሆነ የእስር ቤቱ በሮች በሙሉ ተከፈቱ። እስረኞቹ ያመለጡ ስለመሰለው የእስር ቤቱ ጠባቂ በጣም ተጨነቀ።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 “አትጨነቁ! ሁላችንም እዚህ ነን!" "ጌታ ሆይ እድን ዘንድ ምን ማድረግ አለብኝ?" የእስር ቤቱ ጠባቂ ጠየቀ።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 በጌታ በኢየሱስ ክርስቶስ እመን አንተና ቤተሰብህ ትድናላችሁ!" በሌሊት በዚያ ሰዓት የእስር ቤቱ ጠባቂ ወስዶ ቁስላቸውን አጠበባቸው። ያን ጊዜ እርሱና ቤተሰቡ ሁሉ ተጠመቁ።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በዚያም በፊታቸው ተለወጠ። ፊቱ እንደ ፀሐይ በራ፣ ልብሱም እንደ ብርሃን ነጭ ሆነ።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ጳውሎስና ሲላስ ተስፋ አልቆረጡም እናም ጸለዩ እና አመሰገኑ;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በድብደባ የተገደሉ ቢሆንም።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ከዚያም እግዚአብሔር የእስር ቤቱን በር ከፍቶ ወንጌልን እንዲሰብኩ እድል ሰጣቸው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ለእስር ቤቱ ጠባቂ እና ለቤተሰቡ.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እኛም ችግር ውስጥ የምንሆንባቸው ጊዜያት አሉ።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እናም እራስህን ሳትተው ወደ ጸሎትና ውዳሴ ካልሄድክ እግዚአብሔር ያድንሃል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በሚገርም ሁኔታ.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/>
              <a:t>ኢየሱስ ማነው?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rgbClr val="0070c0"/>
                </a:solidFill>
              </a:rPr>
              <a:t>የሱስ..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ሁሉንም ችግሮች እና ችግሮች ለማሸነፍ ኃይል ይሰጠኛል.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ጳውሎስና ሲላስ በእስር ቤት ውስጥ ምን አደረጉ??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እያለቀሱ ነበር።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ነፍሳቸውን ለማዳን ለምነዋል።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ቅር ተሰኝተው ነበር።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ጸሎትና መዝሙር ዘመሩ።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ጸሎትና መዝሙር ዘመሩ።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በመንፈቀ ሌሊት ጳውሎስና ሲላስ እየጸለዩና ለእግዚአብሔር መዝሙር እየዘመሩ ነበር፤ ሌሎቹ እስረኞችም ያዳምጡ ነበር።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የሐዋርያት ሥራ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፱፮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ጳውሎስ ለንጉሱ ወንጌልን ሰበከ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ጳውሎስም መልሶ፡- “ከዚህ ሰንሰለት በቀር አንተ ብቻ ሳይሆን ዛሬ የሚሰሙኝ ሁሉ እንደ እኔ ይሆኑ ዘንድ እግዚአብሔርን እለምናለሁ አጭር ጊዜ ወይም ረጅም ጊዜ።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የሐዋርያት ሥራ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 ወንጌልን ሰበከ እና በመጨረሻም በኢየሩሳሌም እስረኛ ሆነ። ንጉሥ አግሪጳ ስለ እስረኛው ጳውሎስ ኃጢአት ጠየቀ።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"ራስህን ለመናገር ፍቃድ አለህ!" አግሪጳ ጳውሎስ መከላከያውን እንዲጀምር ጊዜ ሰጠው።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 አጋጣሚውን ወንጌልን ለመስበክ ተጠቅሞበታል። "ንጉሥ ሆይ ከነዚህ ሰንሰለቶች በቀር እንደኔ እንድትሆን ተስፋ አደርጋለሁ!"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ንጉሱ በጳውሎስ ላይ ምንም ኃጢአት አላገኘም። ጳውሎስ ወደ ሮም ሄዶ ለንጉሠ ነገሥቱ ወንጌልን ሊሰብክ ፈልጎ ነበር።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በዚያን ጊዜ ሙሴና ኤልያስ ከኢየሱስ ጋር ሲነጋገሩ በፊታቸው ታዩ።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በመጨረሻም ጳውሎስ ለሮም ንጉሠ ነገሥት ይግባኝ አለ። ጳውሎስ እስረኛ ሆኖ ወደ ሮም ንጉሠ ነገሥት ለመሄድ በጀልባ ተሳፍሯል።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 እስረኛ ነበር ነገር ግን በትዕቢት ወንጌልን ሰብኳል።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በራሱ ፍርድ ንጉሥ ፊት.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ምክንያቱም በወንጌል አላፍርም ነበር, እና እሱ የሚያኮራ እውነት ነው ብሎ ያምን ነበር.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በምናገኛቸው ሰዎች ሁሉ የኢየሱስን ወንጌል በልበ ሙሉነት እና በድፍረት መስበክ መቻል አለብን።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/>
              <a:t>ኢየሱስ ማነው?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rgbClr val="0070c0"/>
                </a:solidFill>
              </a:rPr>
              <a:t>የሱስ..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በዓለም ላይ ካሉት ከፍተኛው ሰው በጣም ከፍ ያለ ነው።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 ለፍርድ የቀረበበት ንጉሥ የመናገር ዕድል ሲሰጠው ጳውሎስ ምን አደረገ?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የኢየሱስን ወንጌል ሰብኳል።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መጥፎ ሰውን ከሰሰ።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እንዲፈታ ጠየቀ።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ጸለየ መዝሙርም ዘመረ።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የኢየሱስን ወንጌል ሰብኳል።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ጳውሎስም መልሶ፡- “ከዚህ ሰንሰለት በቀር አንተ ብቻ ሳይሆን ዛሬ የሚሰሙኝ ሁሉ እንደ እኔ ይሆኑ ዘንድ እግዚአብሔርን እለምናለሁ አጭር ጊዜ ወይም ረጅም ጊዜ።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የሐዋርያት ሥራ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፱፯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መርከቡ እየሰመጠ ነው!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ጳውሎስ ሆይ፥ አትፍራ አለው። በቄሳር ፊት ለፍርድ መቅረብ አለብህ; እግዚአብሔርም ከአንተ ጋር የሚሄዱትን ሁሉ ሕይወት በቸርነቱ ሰጠህ።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የሐዋርያት ሥራ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 ከሌሎች እስረኞች ጋር በመርከብ ወደ ሮም ተወሰደ።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ይሁን እንጂ መርከቧ በአውሎ ነፋሱ ምክንያት የመስጠም አደጋ ተጋርጦ ነበር። ሁሉም በፍርሃት ተንቀጠቀጠ።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 ወደ አምላክ ጸልዮ ለሰዎች ተናግሯል። "አትፍራ እግዚአብሔር ማንም እንደማይሞት ተናግሯል"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ከደመናውም፡— የምወደው ልጄ ይህ ነው፤ በእርሱ ደስ ይለኛል. እሱን ስሙት!”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መርከቧ ሰጠመች, ነገር ግን ጳውሎስ እንደተናገረው, ሰዎች አንድም ሞት ሳይኖር ሁሉም በደሴቲቱ ላይ ማረፍ ይችላሉ.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 ኢየሱስን በደሴቲቱ ላይ ሰብኮ ለእግዚአብሔር ክብር ሰጠ።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መርከቡ ልትሰምጥ በተቃረበችበት ወቅት ጳውሎስ ጸልዮአል፣ ሌሎችን አበረታቷል።</a:t>
            </a:r>
            <a:r xmlns:a="http://schemas.openxmlformats.org/drawingml/2006/main">
              <a:rPr lang="a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በመጨረሻ ሁሉም ድነዋል።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ልክ ጳውሎስ እንደተናገረው።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የእግዚአብሔርን ፈቃድ በጸሎት እና የእግዚአብሔርን የማዳን የምሥራች ለዓለም የማድረስ ኃላፊነት የእግዚአብሔር ሕዝብ ነው።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/>
              <a:t>ኢየሱስ ማነው?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rgbClr val="0070c0"/>
                </a:solidFill>
              </a:rPr>
              <a:t>ኢየሱስ ነው..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የአለም ህይወት ሁሉ ባለቤት ነው። ያለ እሱ ፈቃድ የሚሞት ነገር የለም።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መርከቡ አውሎ ነፋሱ ሲደርስ ጳውሎስ ምን አደረገ?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አለቀሰ።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ወደ ባሕሩ ዘሎ ገባ።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ከአብራሪው ጋር ተዋጋ።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ወደ እግዚአብሔር ጸለየ።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ወደ እግዚአብሔር ጸለየ።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ጳውሎስ ሆይ፥ አትፍራ አለው። በቄሳር ፊት ለፍርድ መቅረብ አለብህ; እግዚአብሔርም ከአንተ ጋር የሚሄዱትን ሁሉ ሕይወት በቸርነቱ ሰጠህ።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የሐዋርያት ሥራ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፱፰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የጳውሎስ ልመና ስለ አናሲሞስ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በሰንሰለት ታስሬ ስለነበረው ልጄ አናሲሞስ እለምንሃለሁ።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ፊልሞን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1፡10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አናሲሞስ የፊልሞና አገልጋይ ነበር። ነገር ግን ያለ ጌታው ፈቃድ ወደ ሮም ሾልኮ ወጣ።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አናሲሞስ በሮም ታስሮ የነበረውን ጳውሎስን አገኘው። ጳውሎስ ወንጌልን ሰበከለት፣ እናም በኢየሱስ አመነ።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ይህንም በሰሙ ጊዜ ፈርተው በግምባራቸው ወደቁ። ኢየሱስም፣ “አትፍራ” አለው። ቀና ብለው ሲመለከቱ ከኢየሱስ በቀር ማንንም አላዩም።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 አናሲሞስን ወደ ጌታው ፊልሞና ተመልሶ ይቅርታ እንዲጠይቅ ነግሮታል። ጳውሎስም አናሲሞስን ኢየሱስን በማመን እንዲኖር ነግሮታል።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አናሲሞስ ተጨነቀ። ምክንያቱም በዚያን ጊዜ ያመለጠው አገልጋይ የተገደለው በባለቤቱ ነው።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 ለአናሲሞስ ጌታው ለፊልሞና ይቅር እንዲለው ደብዳቤ ጻፈ። ይህ ደብዳቤ በመጽሐፍ ቅዱስ ውስጥ 'ፊልሞና' ነው።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 በአናሲሞስ እና በፊልሞና መካከል የነበረውን የተበላሸ ግንኙነት እንደገና አገናኘው። አናሲሞስ ፊልሞንን ይቅርታ ጠየቀው፣ ፊልሞኑም አናሲሞስን ይቅር አለው።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ስህተት ከሠራን ይቅርታ መጠየቅ አለብን።</a:t>
            </a:r>
            <a:r xmlns:a="http://schemas.openxmlformats.org/drawingml/2006/main">
              <a:rPr lang="a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እና አንድ ሰው በእኛ ላይ ስህተት ከሠራ, እኛ ይቅር ልንላቸው ይገባል.</a:t>
            </a:r>
            <a:r xmlns:a="http://schemas.openxmlformats.org/drawingml/2006/main">
              <a:rPr lang="a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ሰዎች በኢየሱስ የሚያምኑት ይህንኑ ነው።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/>
              <a:t>ኢየሱስ ማነው?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rgbClr val="0070c0"/>
                </a:solidFill>
              </a:rPr>
              <a:t>የሱስ..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ግጭቶችና ግጭቶች ባሉበት ቦታ ሰላምና እርቅን ያመጣል።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አናሲሞስ ከባለቤቱ ፊልሞና በሸሸ ጊዜ በሮም ማንን አገኘው?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ጴጥሮስ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ዮሐንስ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በርናባስ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ጳውሎስ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በሰንሰለት ታስሬ ስለነበረው ልጄ አናሲሞስ እለምንሃለሁ።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ፊልሞን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1፡10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፱፱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የጳውሎስ ደቀ መዝሙር የሆነው ጢሞቴዎስ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በመጀመሪያ በአያትህ በሎይድ በእናትህም በኤውንቄ የነበረችውን ቅን እምነትህን አስባለሁ እናም አሁን በአንተ ደግሞ እንደሚኖር ተረድቼአለሁ።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ጢሞቴዎስ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 ጢሞቴዎስ የሚባል ደቀ መዝሙር ነበረው። ጢሞቴዎስ ከልጅነቱ ጀምሮ ከጳውሎስ ጋር ሚስዮናዊ ሆኖ አገልግሏል።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ሁለት ወንዶች ልጆች ያሉት አንድ ሰው ነበር። ሁለተኛው ልጅ የንብረቱን ድርሻ አስቀድሞ እንዲሰጠው አባቱን ጠየቀ።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በዚህ ምድር ላይ በሰው አምሳል ነበር ነገር ግን አምላክም ነው።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ደቀ መዛሙርቱን በተራራ ላይ እንዳዘዛቸው።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ኢየሱስን የእግዚአብሔር ልጅ እንደሆነ ማመን እና እሱን በጥሞና ማዳመጥ አለብን።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በእስር ላይ የነበረው ጳውሎስ ሊሞት መሆኑን አውቆ ለሚወደው ደቀ መዝሙሩ ለጢሞቴዎስ ደብዳቤ ጻፈ።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ደብዳቤው ጢሞቴዎስ እንደ ቤተ ክርስቲያን አገልጋይ ምእመናንን እንዴት ማስተማር እንዳለበት ይናገራል።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ጢሞቴዎስና ምእመናን የጳውሎስን መልእክት አንብበው እስከ መጨረሻው ድረስ በስደት እንኳ እምነት ላለማጣት ወሰኑ።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ስለዚህ የጳውሎስ እምነት ለደቀ መዝሙሩ ለጢሞቴዎስ፣ ደግሞም ለአብያተ ክርስቲያናት ተላልፏል።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ወንጌልን የሰበኩን ወንጌላውያን እና የእግዚአብሔርን ቃል ያስተማሩን መምህራን ምስጋና ይድረሳቸው እምነታችን እና ቤተ ክርስቲያናችን አድጓል።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አሁን እምነታችንን ማድረስ እና የተማርነውን የእግዚአብሔርን ቃል ማስተማር አለብን።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/>
              <a:t>ኢየሱስ ማነው?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rgbClr val="0070c0"/>
                </a:solidFill>
              </a:rPr>
              <a:t>ኢየሱስ ነው..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ከሞት ተነስቷል እናም በእርሱ ከሚያምኑ አብያተ ክርስቲያናት እና አማኞች ጋር ለዘላለም ሕያው ነው።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 የሚሞትበት ቀን ሲቃረብ ደብዳቤውን የጻፈው ለማን ነው?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ምልክት ያድርጉ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ጢሞቴዎስ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ሲላስ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ጢሞቴዎስ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በመጀመሪያ በአያትህ በሎይድ በእናትህም በኤውንቄ የነበረችውን ቅን እምነትህን አስባለሁ እናም አሁን በአንተ ደግሞ እንደሚኖር ተረድቼአለሁ።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ጢሞቴዎስ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100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ጆን አስደናቂ እይታን አየ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ስለዚህ ነገር የሚመሰክረው፡- አዎን በቶሎ እመጣለሁ ይላል። ኣሜን። ና ጌታ ኢየሱስ።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ራዕይ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/>
              <a:t>ኢየሱስ ማነው?</a:t>
            </a:r>
            <a:r xmlns:a="http://schemas.openxmlformats.org/drawingml/2006/main">
              <a:rPr altLang="en-US" lang="a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ኢየሱስ ነው..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በክብር መልክ የሚያበራ ኢየሱስ ነው።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በቤተ ክርስቲያን ላይ የሚደርሰው ስደት ከጊዜ ወደ ጊዜ እየባሰ ሄደ። ደቀ መዛሙርቱ ሁሉ በእምነት ሲጸኑ በሰማዕትነት አልቀዋል፣ እና ዮሐንስ በፍጥሞ ብቻውን ታሰረ።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አንድ ቀን “የምታየውን በጥቅልል ላይ ጻፍና ወደ ሰባቱ አብያተ ክርስቲያናት ላክ” የሚል እንደ መለከት ያለ ታላቅ ድምፅ ሰማ።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ዮሐንስም ኢየሱስን አይቶታል። ኢየሱስ የዓለም ሁሉ ሥልጣን ያለው ንጉሥ ምሳሌ ነው።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ዮሐንስ አዲሱን ሰማይና የሚመጣውን አዲስ ምድር አየ። ምንም ክፉ ነገር አይኖርም, ሀዘንም አይኖርም, እና ሁልጊዜ ከእግዚአብሔር ጋር ደስታ ይሆናል.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ዮሐንስ እነዚህን ሁሉ ራእዮች ጽፎ ለአብያተ ክርስቲያናት ጻፋቸው። "ጌታ ዳግም ይመጣልና እምነትህን ጠብቅ!" ይህ የመጨረሻው የመጽሐፍ ቅዱስ መጽሐፍ ራዕይ ነው።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እንደገና ወደዚህ ምድር ይመጣል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አንድ ቀን እንደ ዳኛ.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በዚያን ጊዜ እነዚያ ያላመኑት።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በኢየሱስ ለዘላለም መከራ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በኢየሱስ የሚያምኑ ይደሰታሉ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የዘላለም ሕይወት ከደስታ ጋር።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እንደገና እንዲመጣ እየጠበቁ ነው?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ያንን ተስፋ ማጣት የለብንም, በዚህች ምድር ላይ ያለንን እምነት እስከ መጨረሻው መጠበቅ አለብን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/>
              <a:t>ኢየሱስ ማነው?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rgbClr val="0070c0"/>
                </a:solidFill>
              </a:rPr>
              <a:t>የሱስ..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እንደ ንጉስ ተመልሶ ወደዚህ ምድር ተመልሶ በሁሉም ነገር ይፈርዳል እናም ሁሉንም ነገር ለዘላለም ይገዛል።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ደቀ መዝሙሩ ዮሐንስ የታሰረበት ደሴት ማን ይባላል?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ማልታ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ሃዋይ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ኪቲም።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ፍጥሞ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ፍጥሞ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ስለዚህ ነገር የሚመሰክረው፡- አዎን በቶሎ እመጣለሁ ይላል። ኣሜን። ና ጌታ ኢየሱስ።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ራዕይ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</a:t>
            </a:r>
            <a:r xmlns:a="http://schemas.openxmlformats.org/drawingml/2006/main">
              <a:rPr altLang="en-US" lang="am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የፈተና ጥያቄ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የኢየሱስን ተአምራዊ መለወጥ ያላየው ማን ነው?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ጴጥሮስ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ጄምስ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ዮሐንስ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ቶማስ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rgbClr val="ff0000"/>
                </a:solidFill>
              </a:rPr>
              <a:t>ቶማስ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/>
              <a:t>በዚያም በፊታቸው ተለወጠ። ፊቱ እንደ ፀሐይ በራ፣ ልብሱም እንደ ብርሃን ነጭ ሆነ።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17፡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፯፭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የሱስ</a:t>
            </a:r>
            <a:r xmlns:a="http://schemas.openxmlformats.org/drawingml/2006/main">
              <a:rPr lang="am" altLang="en-US" sz="4400"/>
              <a:t> </a:t>
            </a:r>
            <a:r xmlns:a="http://schemas.openxmlformats.org/drawingml/2006/main">
              <a:rPr lang="am" altLang="ko-KR" sz="4400"/>
              <a:t>ልጆችን ይወዳል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/>
              <a:t>ኢየሱስም ይህን ባየ ጊዜ ተቆጣ። ሕፃናትን ተዉአቸው ወደ እኔ ይምጡ አትከልክሏቸውም የእግዚአብሔር መንግሥት እንደነዚህ ላሉት ናትና አላቸው።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ምልክት ያድርጉ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10፡14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አንድ ወላጅ ልጁን ኢየሱስ እንዲባርከው ወደ ኢየሱስ አመጣው።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ከዚያም የኢየሱስ ደቀ መዛሙርት ገሠጹት። "ልጃችሁን ወደ ኢየሱስ ለማምጣት እንዴት ደፈሩ?"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ኢየሱስም አይቶ በቁጣ አለ።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“ልጆቹ ወደ እኔ እንዳይመጡ አትከልክሏቸው። የእግዚአብሔር መንግሥት እንደነዚህ ላሉት ልጆች ናት! 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ልጁ ግን በሩቅ አገር ያለውን ንብረቱን ሁሉ በከንቱ አጠፋው እና ተቸገረ።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"የእግዚአብሔርን መንግሥት እንደ ሕፃን የማይቀበላት ከቶ አይገባባትም" ሕፃናቱንም በእቅፉ አድርጎ እጁን ጭኖ ባረካቸው።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የእግዚአብሔር መንግሥት እንደ እነዚህ ሕፃናት ናቸው ብሏል።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እኛ ደግሞ ንጹሕና ቅን የሆነውን ሳናጣ እግዚአብሔርን የምንወድና ኢየሱስን የምንታዘዝ ልጆች እንሁን።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እና እውነተኛ የልጅ ልብ.</a:t>
            </a:r>
            <a:r xmlns:a="http://schemas.openxmlformats.org/drawingml/2006/main">
              <a:rPr altLang="en-US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/>
              <a:t>ኢየሱስ ማነው?</a:t>
            </a:r>
            <a:r xmlns:a="http://schemas.openxmlformats.org/drawingml/2006/main">
              <a:rPr altLang="en-US" lang="a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የሱስ</a:t>
            </a:r>
            <a:r xmlns:a="http://schemas.openxmlformats.org/drawingml/2006/main">
              <a:rPr altLang="en-US" lang="am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ነው..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ልጆችን የሚወድ፣ ዋጋ የሚሰጠው እና የሚባርክ ነው።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ልጆቹ ወደ ኢየሱስ ለመሄድ ሲሞክሩ ደቀ መዛሙርቱ ምን አደረጉ?</a:t>
            </a:r>
            <a:r xmlns:a="http://schemas.openxmlformats.org/drawingml/2006/main">
              <a:rPr altLang="en-US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በደስታ ተቀበሏቸው።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ወደ ኢየሱስ እንዳይሄዱ ገሠጹአቸው።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ልጆችን ከኢየሱስ ጋር አስተዋውቀዋል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ምግብ ሰጥተው ወደ ቤታቸው ላኩ።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rgbClr val="ff0000"/>
                </a:solidFill>
              </a:rPr>
              <a:t>ወደ ኢየሱስ እንዳይሄዱ ገሠጹአቸው።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/>
              <a:t>ኢየሱስ ይህን ባየ ጊዜ ተቆጣ። ሕፃናትን ተዉአቸው ወደ እኔ ይምጡ አትከልክሏቸውም የእግዚአብሔር መንግሥት እንደነዚህ ላሉት ናትና አላቸው።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ምልክት ያድርጉ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10፡14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፯፮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ኢየሱስ ዓይነ ስውር የሆነውን በርጤሜዎስን ፈውሷል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/>
              <a:t>ኢየሱስም፣ “ሂድ፣ እምነትህ አድኖሃል” አለው። ወዲያውም አየና ኢየሱስን በመንገድ ተከተለው።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ምልክት ያድርጉ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10፡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ዕውር ወደ ነበረው ወደ ኢያሪኮ በመጣ ጊዜ በርጤሜዎስ እየለመን በመንገድ ዳር ተቀምጦ ነበር።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የናዝሬቱ ኢየሱስ መሆኑን በሰማ ጊዜ፡— የዳዊት ልጅ ኢየሱስ ሆይ፥ ማረኝ እያለ ይጮኽ ጀመር።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በርጤሜዎስን ጠራው። "ምን እንዳደርግልህ ትፈልጋለህ?" ኢየሱስም ጠየቀው። ዓይነ ስውሩም፣ “ረቢ፣ ማየት እፈልጋለሁ” አለ።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ልጁም በአባቱ ቤት ካሉ አገልጋዮች የበለጠ መከረኛ መሆኑን ተረዳ።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እርሱም ተመልሶ አባቱን ከአገልጋዮቹ እንደ አንዱ አድርጎ እንዲቀበለው ለመነው።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ኢየሱስም፣ “ሂድ፣ እምነትህ አድኖሃል” አለው። ወዲያውም አይኑን አየ።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"አመሰግናለሁ ኢየሱስ!" በርጤሜዎስ ኢየሱስን ተከተለው እርሱም ማየትን ፈቀደ።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ኢየሱስም በርጤሜዎስን “እምነትህ አድኖሃል” አለው።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የሚያድነን እምነት ነው።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እምነት የሚገለጸው ከልብ በመነጨ ጸሎት ነው።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ወደ ኢየሱስ ስንጸልይ፥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ይህ እምነት ሊኖረን ይገባል.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/>
              <a:t>ኢየሱስ ማነው?</a:t>
            </a:r>
            <a:r xmlns:a="http://schemas.openxmlformats.org/drawingml/2006/main">
              <a:rPr altLang="en-US" lang="a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ኢየሱስ ነው..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ልባዊ ጸሎታችንን የሚሰማ እና የሚሰማ ኢየሱስ ነው።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በርጤሜዎስ ኢየሱስን ምን ጠየቀው?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ብዙ ገንዘብ ስጠኝ።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የእናንተ ደቀመዝሙር መሆን እፈልጋለሁ።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በውሃው ላይ ልራመድ።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እንደገና ማየት እፈልጋለሁ።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rgbClr val="ff0000"/>
                </a:solidFill>
              </a:rPr>
              <a:t>እንደገና ማየት እፈልጋለሁ።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/>
              <a:t>ኢየሱስም፣ “ሂድ፣ እምነትህ አድኖሃል” አለው። ወዲያውም አየና ኢየሱስን በመንገድ ተከተለው።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ምልክት ያድርጉ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10፡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፯፯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ዘኬዎስ ዛፍ ላይ ወጣ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/>
              <a:t>የሰው ልጅ የጠፋውን ሊፈልግና ሊያድን መጥቷልና።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19፡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ዘኬዎስ የሚባል አንድ ሀብታም ሰው ነበር። የቀረጥ ሰብሳቢዎች አለቃ ነበርና ሰዎች ጠሉት።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አንድ ቀን ኢየሱስ ዘኬዎስ ወደሚኖርበት መንደር መጣ። ኢየሱስን ለማየት ብዙ ሰዎች ተጨናንቀው ነበር።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አባቱ ልጁን ከሩቅ ሲመጣ አይቶ ወደ እርሱ ሮጦ አቅፎ በደስታ ተቀበለው።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ዘኬዎስ ኢየሱስን ለማየት ዛፍ ላይ ወጣ። ኢየሱስም ተመልክቶ እንዲህ አለ። “ዘኬዎስ፣ ወዲያው ውረድ። ዛሬ ቤትህ ልቆይ አለብኝ።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"ዘኬዎስ ለኢየሱስ ወሰነ።" ከንብረቴ ግማሹን ለድሆች እሰጣለሁ።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ኢየሱስም “ዛሬ ለዚህ ቤት መዳን ሆኖልኛል የጠፋውን ልፈልግና ላድን መጣሁ” ብሏል።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ዘኬዎስ ኢየሱስን ባገኘው ጊዜ በጣም የሚወደውን ንብረቱን ለድሆች እንደሚሰጥ ተናዘዘ።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ለእርስዎ በጣም አስፈላጊው ነገር ምንድን ነው?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ኢየሱስን ከተገናኘህ በኋላ ምን ተስፋ ቆረጥክ?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ለእኛ በጣም ውድ ነገር ኢየሱስ መሆኑን ማስታወስ አለብን.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rgbClr val="ff0000"/>
                </a:solidFill>
              </a:rPr>
              <a:t>ኢየሱስ ማነው?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ኢየሱስ ነው..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ያለ ልዩነት ሁሉንም ለማዳን ወደዚች ምድር የመጣ አዳኝ ነው።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</a:t>
            </a:r>
            <a:r xmlns:a="http://schemas.openxmlformats.org/drawingml/2006/main">
              <a:rPr altLang="en-US" lang="am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የፈተና ጥያቄ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ሰዎች ዘኬዎስን ለምን ጠሉት?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ምክንያቱም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እሱ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ነበር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ሀ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አለቃ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ግብር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ሰብሳቢ.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ኢየሱስን በሚገባ ስላመነ ነው።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ብዙ ስለጸለየ።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ቆንጆ ነበርና።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rgbClr val="ff0000"/>
                </a:solidFill>
              </a:rPr>
              <a:t>የቀረጥ ሰብሳቢዎች አለቃ ስለነበር ነው።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/>
              <a:t>የሰው ልጅ የጠፋውን ሊፈልግና ሊያድን መጥቷልና።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19፡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am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፯፰ የእግዚአብሔር ቃል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400"/>
              <a:t>በዓለት ላይ የተሠራ ቤት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/>
              <a:t>"ስለዚህ ይህን ቃሌን ሰምቶ የሚያደርገው ሁሉ ቤቱን በዓለት ላይ የሠራ ልባም ሰውን ይመስላል።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7፡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ቤት ስለሚሠሩ ሁለት ሰዎች ታሪክ ተናግሯል።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ኢየሱስም “እግዚአብሔር ሆይ፣ አባትህ ሁልጊዜ ይጠብቅሃል” አለው።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ከመካከላቸው አንዱ ቤቱን በአሸዋ ላይ, ሌላውን በዓለት ላይ ለመሥራት ወሰነ.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ሁለቱ ቤት ለመሥራት ጠንክረው ሠሩ። ሁለቱም ቤቶች ያለ ትልቅ ልዩነት ውጭ ጠንካራ ይመስላሉ.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የጣለው ከባድ ዝናብ ጎርፍ ባመጣ ጊዜ በአሸዋ ላይ የተገነባው ቤት ታጥቦ ተወሰደ። በዓለት ላይ የተሠራው ቤት ግን ጸንቶ ቆመ።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“ቃሌን ሰምቶ የሚያደርገው ሁሉ ቤቱን በዓለት ላይ የሠራ ልባም ሰውን ይመስላል” ብሏል።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“ቃሌን ሰምቶ የሚያደርገው ሁሉ ቤቱን በዓለት ላይ የሠራ ልባም ሰውን ይመስላል” ብሏል።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የእግዚአብሔርን ቃል ሁሉ ተግባራዊ ታደርጋለህ?</a:t>
            </a:r>
            <a:r xmlns:a="http://schemas.openxmlformats.org/drawingml/2006/main">
              <a:rPr altLang="en-US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ለእግዚአብሔር ቃል የምንታዘዝ ጥበበኞች እንሁን።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/>
              <a:t>ኢየሱስ ማነው?</a:t>
            </a:r>
            <a:r xmlns:a="http://schemas.openxmlformats.org/drawingml/2006/main">
              <a:rPr altLang="en-US" lang="a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የሱስ</a:t>
            </a:r>
            <a:r xmlns:a="http://schemas.openxmlformats.org/drawingml/2006/main">
              <a:rPr altLang="en-US" lang="am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ነው..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ቃሉን በሚታዘዙት የሚደሰት ኢየሱስ ነው።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በአሸዋ ላይ የተገነባው ቤት መቼ ፈረሰ?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ቤቱ እንደተገነባ፣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ፀሐይ ስትወጣ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ብዙ ሰዎች ወደ ቤቱ ሲገቡ፣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ብዙ ዝናብ ሲዘንብና በጎርፍ ሲጥለቀለቅ፣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rgbClr val="ff0000"/>
                </a:solidFill>
              </a:rPr>
              <a:t>ብዙ ዝናብ ሲዘንብና በጎርፍ ሲጥለቀለቅ፣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/>
              <a:t>"ስለዚህ ይህን ቃሌን ሰምቶ የሚያደርገው ሁሉ ቤቱን በዓለት ላይ የሠራ ልባም ሰውን ይመስላል።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7፡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፯፱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አምስት ጥበበኛ ደናግል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/>
              <a:t>"እንግዲህ ቀኑንና ሰዓቲቱን ስለማታውቁ ትጉ።"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25፡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በሕይወታችን ውስጥ ብዙ እንበድላለን።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ስለዚህ በእግዚአብሔር ላይ ኃጢአት በመስራታችን የጥፋተኝነት ስሜት ይሰማናል።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ግን ሁልጊዜ ኃጢአታችንን ይቅር ይለናል።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ምክንያቱም ኢየሱስ ኃጢያታችንን ሁሉ አስቀድሞ ወስዷል።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ይህንን አምነህ በምስጋና እና በደስታ ወደ እግዚአብሔር ሂድ።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ለሠርጉ ግብዣ የሚዘጋጁ አሥር ደናግል ነበሩ። አምስቱ ብልህ ልጃገረዶች በቂ ዘይት የያዙ መብራቶችን አዘጋጁ፣ ሌሎቹ አምስቱ ግን አላደረጉም።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በሌሊት ሙሽራው ሲዘገይ አሥሩ ደናግል አንቀላፍተዋል።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"ሙሽራው እዚህ አለ!" ደናግሉም በችኮላ ተነሱ። የአምስቱ ቆነጃጅት ደናግልም በቂ ዘይት ያላዘጋጁ ብርሃናት ጠፋ።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"ዘይት ስጠን።" ሂድ ዘይት ውሰድ"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አምስቱ ሞኞች ግን ዘይት ሊገዙ ሲሄዱ የበዓሉ በር ተዘጋ። ውሎ አድሮ አምስቱ ሞኝ ሴት ልጆች በግብዣው ላይ እንዳይገኙ ተከልክለዋል።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ይህ ኢየሱስ ተመልሶ የሚመጣበትን ቀን እንዴት መጠበቅ እንዳለብን የሚነግረን ታሪክ ነው።</a:t>
            </a:r>
            <a:r xmlns:a="http://schemas.openxmlformats.org/drawingml/2006/main">
              <a:rPr altLang="en-US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ማንም አያውቅም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እንደገና በሚመጣበት ጊዜ.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ነገር ግን እንደ አምስቱ ጥበበኞች ደናግል ሁል ጊዜ ነቅተን ኢየሱስን በተዘጋጀ ልብ መጠበቅ አለብን።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/>
              <a:t>ኢየሱስ ማነው?</a:t>
            </a:r>
            <a:r xmlns:a="http://schemas.openxmlformats.org/drawingml/2006/main">
              <a:rPr altLang="en-US" lang="a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የሱስ..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ማንም ሳያውቅ ወደዚች ምድር ተመልሶ እንደሚመጣ ቃል ገባ።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አምስቱ ደናግል ምን አላዘጋጁም?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ዘይት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ውሃ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ልብስ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ስጦታ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rgbClr val="ff0000"/>
                </a:solidFill>
              </a:rPr>
              <a:t>ዘይት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/>
              <a:t>"እንግዲህ ቀኑንና ሰዓቲቱን ስለማታውቁ ትጉ።"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25፡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80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የችሎታዎች ምሳሌ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/>
              <a:t>ኢየሱስ ማነው?</a:t>
            </a:r>
            <a:r xmlns:a="http://schemas.openxmlformats.org/drawingml/2006/main">
              <a:rPr altLang="en-US" lang="a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የሱስ</a:t>
            </a:r>
            <a:r xmlns:a="http://schemas.openxmlformats.org/drawingml/2006/main">
              <a:rPr altLang="en-US" lang="am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ነው..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ሁል ጊዜ የሚወደንና የሚጠብቀን ነው።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/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/>
              <a:t>ጌታውም መልሶ። መልካም፥ አንተ በጎ ታማኝም ባሪያ በጥቂቱ ታምነሃል በብዙ እሾምሃለሁ ና የጌታህን ደስታ ተካፈል።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25፡21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አንድ ሰው ወደ ውጭ አገር ሲሄድ ለአገልጋዮቹ ገንዘብ አደራ ሰጥቷል። ለአንደኛው ባሪያ አምስት መክሊት ሰጠ፥ ለሁለተኛውም ሁለት አንድ ለሦስተኛውም አንድ መክሊት ሰጠ።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 መክሊት እና ሁለት መክሊት የተቀበለው አገልጋይ በአንድ ጊዜ ሄዶ ገንዘባቸውን አውልቆ በእጥፍ አተረፈ። ነገር ግን 1 መክሊት የተቀበለው ሰው ወጥቶ ጉድጓድ ቆፍሮ የጌታውን ገንዘብ ደበቀ።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መምህሩም ተመልሶ ከእነርሱ ጋር ሒሳብ ሰነዘረ፥ የመጀመሪያው ባሪያ ሌላ አምስት መክሊት ሁለተኛውም ሁለት አተረፈ።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ነገር ግን አንድ መክሊት የተቀበለው አገልጋይ ምንም አላተረፈም። “መምህር፣ የሰጠኸኝ አንድ መክሊት ብቻ ነው። ከዚያ የበለጠ ገንዘብ እንዴት ማግኘት እችላለሁ? 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ጌታው ተናደደ። “ገንዘቤን ለባንኮች ማስያዝ ነበረብህ፣ በወለድ እመለስ ነበር። አንተ የማትረባ አገልጋይ ከቤቴ ውጣ!"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በመክሊት ምሳሌ እንዳንሰነፍስ እያስጠነቀቀን ነው።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ከተቀበልነው መጠን የበለጠ ጠቃሚ ነገር አለ።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በጣም አስፈላጊው ነገር ያለህን በታማኝነት በመጠቀም ለእግዚአብሔር ክብር መኖር ነው።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ሁላችንም እንደዚህ አይነት ህይወት መኖር አለብን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በኢየሱስ መወደስ።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/>
              <a:t>ኢየሱስ ማነው?</a:t>
            </a:r>
            <a:r xmlns:a="http://schemas.openxmlformats.org/drawingml/2006/main">
              <a:rPr altLang="en-US" lang="a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ኢየሱስ ነው..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ህይወታችንን የሚገመግም እና የሚከፍለን ጌታ ኢየሱስ ነው።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ጌታው ርቀው ሲጓዙ ለአገልጋዮቹ ምን አደራ ሰጣቸው?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ቤት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ሜዳ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መደብር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ተሰጥኦ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rgbClr val="ff0000"/>
                </a:solidFill>
              </a:rPr>
              <a:t>ተሰጥኦ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/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/>
              <a:t>ጌታውም መልሶ። መልካም፥ አንተ በጎ ታማኝም ባሪያ በጥቂቱ ታምነሃል በብዙ እሾምሃለሁ ና የጌታህን ደስታ ተካፈል።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25፡21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